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4"/>
    <p:sldMasterId id="2147483652" r:id="rId5"/>
    <p:sldMasterId id="2147483653" r:id="rId6"/>
  </p:sldMasterIdLst>
  <p:notesMasterIdLst>
    <p:notesMasterId r:id="rId24"/>
  </p:notesMasterIdLst>
  <p:sldIdLst>
    <p:sldId id="272" r:id="rId7"/>
    <p:sldId id="274" r:id="rId8"/>
    <p:sldId id="271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5" r:id="rId18"/>
    <p:sldId id="266" r:id="rId19"/>
    <p:sldId id="267" r:id="rId20"/>
    <p:sldId id="268" r:id="rId21"/>
    <p:sldId id="269" r:id="rId22"/>
    <p:sldId id="270" r:id="rId23"/>
  </p:sldIdLst>
  <p:sldSz cx="13004800" cy="7315200"/>
  <p:notesSz cx="9601200" cy="73152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000000"/>
          </p15:clr>
        </p15:guide>
        <p15:guide id="2" pos="4096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000000"/>
          </p15:clr>
        </p15:guide>
        <p15:guide id="2" pos="3024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E90D71-178E-4155-85A8-83B1A52AF06F}" v="10" dt="2022-01-04T13:39:53.6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92" y="60"/>
      </p:cViewPr>
      <p:guideLst>
        <p:guide orient="horz" pos="2304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zalo, Gilbert T" userId="1dbb7c5f-be96-4aec-a8ef-d5bc134feab7" providerId="ADAL" clId="{1DE90D71-178E-4155-85A8-83B1A52AF06F}"/>
    <pc:docChg chg="undo custSel addSld delSld modSld">
      <pc:chgData name="Gozalo, Gilbert T" userId="1dbb7c5f-be96-4aec-a8ef-d5bc134feab7" providerId="ADAL" clId="{1DE90D71-178E-4155-85A8-83B1A52AF06F}" dt="2022-01-04T13:44:51.197" v="541" actId="2696"/>
      <pc:docMkLst>
        <pc:docMk/>
      </pc:docMkLst>
      <pc:sldChg chg="modSp mod">
        <pc:chgData name="Gozalo, Gilbert T" userId="1dbb7c5f-be96-4aec-a8ef-d5bc134feab7" providerId="ADAL" clId="{1DE90D71-178E-4155-85A8-83B1A52AF06F}" dt="2022-01-04T13:37:20.659" v="169" actId="255"/>
        <pc:sldMkLst>
          <pc:docMk/>
          <pc:sldMk cId="0" sldId="257"/>
        </pc:sldMkLst>
        <pc:spChg chg="mod">
          <ac:chgData name="Gozalo, Gilbert T" userId="1dbb7c5f-be96-4aec-a8ef-d5bc134feab7" providerId="ADAL" clId="{1DE90D71-178E-4155-85A8-83B1A52AF06F}" dt="2022-01-04T13:37:20.659" v="169" actId="255"/>
          <ac:spMkLst>
            <pc:docMk/>
            <pc:sldMk cId="0" sldId="257"/>
            <ac:spMk id="3" creationId="{82E4A3B6-5EA2-4A98-9CED-BDE1515E7C64}"/>
          </ac:spMkLst>
        </pc:spChg>
        <pc:spChg chg="mod">
          <ac:chgData name="Gozalo, Gilbert T" userId="1dbb7c5f-be96-4aec-a8ef-d5bc134feab7" providerId="ADAL" clId="{1DE90D71-178E-4155-85A8-83B1A52AF06F}" dt="2022-01-04T13:37:08.897" v="168" actId="255"/>
          <ac:spMkLst>
            <pc:docMk/>
            <pc:sldMk cId="0" sldId="257"/>
            <ac:spMk id="32" creationId="{00000000-0000-0000-0000-000000000000}"/>
          </ac:spMkLst>
        </pc:spChg>
      </pc:sldChg>
      <pc:sldChg chg="modSp mod">
        <pc:chgData name="Gozalo, Gilbert T" userId="1dbb7c5f-be96-4aec-a8ef-d5bc134feab7" providerId="ADAL" clId="{1DE90D71-178E-4155-85A8-83B1A52AF06F}" dt="2022-01-04T13:38:31.650" v="242" actId="1038"/>
        <pc:sldMkLst>
          <pc:docMk/>
          <pc:sldMk cId="0" sldId="258"/>
        </pc:sldMkLst>
        <pc:spChg chg="mod">
          <ac:chgData name="Gozalo, Gilbert T" userId="1dbb7c5f-be96-4aec-a8ef-d5bc134feab7" providerId="ADAL" clId="{1DE90D71-178E-4155-85A8-83B1A52AF06F}" dt="2022-01-04T13:38:05.119" v="190" actId="255"/>
          <ac:spMkLst>
            <pc:docMk/>
            <pc:sldMk cId="0" sldId="258"/>
            <ac:spMk id="2" creationId="{03294E29-D8C1-47F2-8B25-DD8692A38FF0}"/>
          </ac:spMkLst>
        </pc:spChg>
        <pc:spChg chg="mod">
          <ac:chgData name="Gozalo, Gilbert T" userId="1dbb7c5f-be96-4aec-a8ef-d5bc134feab7" providerId="ADAL" clId="{1DE90D71-178E-4155-85A8-83B1A52AF06F}" dt="2022-01-04T13:38:31.650" v="242" actId="1038"/>
          <ac:spMkLst>
            <pc:docMk/>
            <pc:sldMk cId="0" sldId="258"/>
            <ac:spMk id="3" creationId="{7549F23D-9421-4C97-8AFC-9F123A3D11A6}"/>
          </ac:spMkLst>
        </pc:spChg>
        <pc:spChg chg="mod">
          <ac:chgData name="Gozalo, Gilbert T" userId="1dbb7c5f-be96-4aec-a8ef-d5bc134feab7" providerId="ADAL" clId="{1DE90D71-178E-4155-85A8-83B1A52AF06F}" dt="2022-01-04T13:38:13.310" v="218" actId="1036"/>
          <ac:spMkLst>
            <pc:docMk/>
            <pc:sldMk cId="0" sldId="258"/>
            <ac:spMk id="39" creationId="{00000000-0000-0000-0000-000000000000}"/>
          </ac:spMkLst>
        </pc:spChg>
      </pc:sldChg>
      <pc:sldChg chg="modSp mod">
        <pc:chgData name="Gozalo, Gilbert T" userId="1dbb7c5f-be96-4aec-a8ef-d5bc134feab7" providerId="ADAL" clId="{1DE90D71-178E-4155-85A8-83B1A52AF06F}" dt="2022-01-04T13:39:20.899" v="302" actId="255"/>
        <pc:sldMkLst>
          <pc:docMk/>
          <pc:sldMk cId="0" sldId="259"/>
        </pc:sldMkLst>
        <pc:spChg chg="mod">
          <ac:chgData name="Gozalo, Gilbert T" userId="1dbb7c5f-be96-4aec-a8ef-d5bc134feab7" providerId="ADAL" clId="{1DE90D71-178E-4155-85A8-83B1A52AF06F}" dt="2022-01-04T13:39:06.386" v="266" actId="255"/>
          <ac:spMkLst>
            <pc:docMk/>
            <pc:sldMk cId="0" sldId="259"/>
            <ac:spMk id="2" creationId="{0141ED3C-497F-409B-BD92-1C1B762E1021}"/>
          </ac:spMkLst>
        </pc:spChg>
        <pc:spChg chg="mod">
          <ac:chgData name="Gozalo, Gilbert T" userId="1dbb7c5f-be96-4aec-a8ef-d5bc134feab7" providerId="ADAL" clId="{1DE90D71-178E-4155-85A8-83B1A52AF06F}" dt="2022-01-04T13:39:20.899" v="302" actId="255"/>
          <ac:spMkLst>
            <pc:docMk/>
            <pc:sldMk cId="0" sldId="259"/>
            <ac:spMk id="3" creationId="{C1FE65EC-22A7-4218-92DD-171CD764908E}"/>
          </ac:spMkLst>
        </pc:spChg>
        <pc:spChg chg="mod">
          <ac:chgData name="Gozalo, Gilbert T" userId="1dbb7c5f-be96-4aec-a8ef-d5bc134feab7" providerId="ADAL" clId="{1DE90D71-178E-4155-85A8-83B1A52AF06F}" dt="2022-01-04T13:39:15.132" v="301" actId="1037"/>
          <ac:spMkLst>
            <pc:docMk/>
            <pc:sldMk cId="0" sldId="259"/>
            <ac:spMk id="46" creationId="{00000000-0000-0000-0000-000000000000}"/>
          </ac:spMkLst>
        </pc:spChg>
      </pc:sldChg>
      <pc:sldChg chg="modSp mod">
        <pc:chgData name="Gozalo, Gilbert T" userId="1dbb7c5f-be96-4aec-a8ef-d5bc134feab7" providerId="ADAL" clId="{1DE90D71-178E-4155-85A8-83B1A52AF06F}" dt="2022-01-04T13:40:12.901" v="388" actId="1076"/>
        <pc:sldMkLst>
          <pc:docMk/>
          <pc:sldMk cId="0" sldId="260"/>
        </pc:sldMkLst>
        <pc:spChg chg="mod">
          <ac:chgData name="Gozalo, Gilbert T" userId="1dbb7c5f-be96-4aec-a8ef-d5bc134feab7" providerId="ADAL" clId="{1DE90D71-178E-4155-85A8-83B1A52AF06F}" dt="2022-01-04T13:39:53.688" v="364" actId="20577"/>
          <ac:spMkLst>
            <pc:docMk/>
            <pc:sldMk cId="0" sldId="260"/>
            <ac:spMk id="2" creationId="{95FBF40B-290A-4837-8971-E6735E2DC108}"/>
          </ac:spMkLst>
        </pc:spChg>
        <pc:spChg chg="mod">
          <ac:chgData name="Gozalo, Gilbert T" userId="1dbb7c5f-be96-4aec-a8ef-d5bc134feab7" providerId="ADAL" clId="{1DE90D71-178E-4155-85A8-83B1A52AF06F}" dt="2022-01-04T13:40:12.901" v="388" actId="1076"/>
          <ac:spMkLst>
            <pc:docMk/>
            <pc:sldMk cId="0" sldId="260"/>
            <ac:spMk id="3" creationId="{0B8D7B2D-3209-49BA-9D2E-D4D50C64B0CB}"/>
          </ac:spMkLst>
        </pc:spChg>
        <pc:spChg chg="mod">
          <ac:chgData name="Gozalo, Gilbert T" userId="1dbb7c5f-be96-4aec-a8ef-d5bc134feab7" providerId="ADAL" clId="{1DE90D71-178E-4155-85A8-83B1A52AF06F}" dt="2022-01-04T13:40:02.744" v="386" actId="1035"/>
          <ac:spMkLst>
            <pc:docMk/>
            <pc:sldMk cId="0" sldId="260"/>
            <ac:spMk id="53" creationId="{00000000-0000-0000-0000-000000000000}"/>
          </ac:spMkLst>
        </pc:spChg>
      </pc:sldChg>
      <pc:sldChg chg="modSp mod">
        <pc:chgData name="Gozalo, Gilbert T" userId="1dbb7c5f-be96-4aec-a8ef-d5bc134feab7" providerId="ADAL" clId="{1DE90D71-178E-4155-85A8-83B1A52AF06F}" dt="2022-01-04T13:40:36.370" v="391" actId="1076"/>
        <pc:sldMkLst>
          <pc:docMk/>
          <pc:sldMk cId="0" sldId="261"/>
        </pc:sldMkLst>
        <pc:spChg chg="mod">
          <ac:chgData name="Gozalo, Gilbert T" userId="1dbb7c5f-be96-4aec-a8ef-d5bc134feab7" providerId="ADAL" clId="{1DE90D71-178E-4155-85A8-83B1A52AF06F}" dt="2022-01-04T13:40:36.370" v="391" actId="1076"/>
          <ac:spMkLst>
            <pc:docMk/>
            <pc:sldMk cId="0" sldId="261"/>
            <ac:spMk id="3" creationId="{7540FF6A-1ED3-44E6-9035-60147D4F0BD9}"/>
          </ac:spMkLst>
        </pc:spChg>
        <pc:spChg chg="mod">
          <ac:chgData name="Gozalo, Gilbert T" userId="1dbb7c5f-be96-4aec-a8ef-d5bc134feab7" providerId="ADAL" clId="{1DE90D71-178E-4155-85A8-83B1A52AF06F}" dt="2022-01-04T13:40:25.873" v="389" actId="255"/>
          <ac:spMkLst>
            <pc:docMk/>
            <pc:sldMk cId="0" sldId="261"/>
            <ac:spMk id="61" creationId="{00000000-0000-0000-0000-000000000000}"/>
          </ac:spMkLst>
        </pc:spChg>
      </pc:sldChg>
      <pc:sldChg chg="modSp mod">
        <pc:chgData name="Gozalo, Gilbert T" userId="1dbb7c5f-be96-4aec-a8ef-d5bc134feab7" providerId="ADAL" clId="{1DE90D71-178E-4155-85A8-83B1A52AF06F}" dt="2022-01-04T13:41:05.697" v="433" actId="1038"/>
        <pc:sldMkLst>
          <pc:docMk/>
          <pc:sldMk cId="0" sldId="262"/>
        </pc:sldMkLst>
        <pc:spChg chg="mod">
          <ac:chgData name="Gozalo, Gilbert T" userId="1dbb7c5f-be96-4aec-a8ef-d5bc134feab7" providerId="ADAL" clId="{1DE90D71-178E-4155-85A8-83B1A52AF06F}" dt="2022-01-04T13:40:55.263" v="417" actId="1037"/>
          <ac:spMkLst>
            <pc:docMk/>
            <pc:sldMk cId="0" sldId="262"/>
            <ac:spMk id="2" creationId="{D2AA5A90-E998-41C7-A633-AD347918FF67}"/>
          </ac:spMkLst>
        </pc:spChg>
        <pc:spChg chg="mod">
          <ac:chgData name="Gozalo, Gilbert T" userId="1dbb7c5f-be96-4aec-a8ef-d5bc134feab7" providerId="ADAL" clId="{1DE90D71-178E-4155-85A8-83B1A52AF06F}" dt="2022-01-04T13:41:05.697" v="433" actId="1038"/>
          <ac:spMkLst>
            <pc:docMk/>
            <pc:sldMk cId="0" sldId="262"/>
            <ac:spMk id="3" creationId="{37C0DF98-C1E3-4880-A261-827DB226EFCA}"/>
          </ac:spMkLst>
        </pc:spChg>
        <pc:spChg chg="mod">
          <ac:chgData name="Gozalo, Gilbert T" userId="1dbb7c5f-be96-4aec-a8ef-d5bc134feab7" providerId="ADAL" clId="{1DE90D71-178E-4155-85A8-83B1A52AF06F}" dt="2022-01-04T13:40:47.986" v="392" actId="255"/>
          <ac:spMkLst>
            <pc:docMk/>
            <pc:sldMk cId="0" sldId="262"/>
            <ac:spMk id="69" creationId="{00000000-0000-0000-0000-000000000000}"/>
          </ac:spMkLst>
        </pc:spChg>
      </pc:sldChg>
      <pc:sldChg chg="modSp mod">
        <pc:chgData name="Gozalo, Gilbert T" userId="1dbb7c5f-be96-4aec-a8ef-d5bc134feab7" providerId="ADAL" clId="{1DE90D71-178E-4155-85A8-83B1A52AF06F}" dt="2022-01-04T13:41:31.399" v="435" actId="255"/>
        <pc:sldMkLst>
          <pc:docMk/>
          <pc:sldMk cId="0" sldId="265"/>
        </pc:sldMkLst>
        <pc:spChg chg="mod">
          <ac:chgData name="Gozalo, Gilbert T" userId="1dbb7c5f-be96-4aec-a8ef-d5bc134feab7" providerId="ADAL" clId="{1DE90D71-178E-4155-85A8-83B1A52AF06F}" dt="2022-01-04T13:41:31.399" v="435" actId="255"/>
          <ac:spMkLst>
            <pc:docMk/>
            <pc:sldMk cId="0" sldId="265"/>
            <ac:spMk id="3" creationId="{01C4799E-3778-422B-A3DD-66CA2DEF00BE}"/>
          </ac:spMkLst>
        </pc:spChg>
        <pc:spChg chg="mod">
          <ac:chgData name="Gozalo, Gilbert T" userId="1dbb7c5f-be96-4aec-a8ef-d5bc134feab7" providerId="ADAL" clId="{1DE90D71-178E-4155-85A8-83B1A52AF06F}" dt="2022-01-04T13:41:24.404" v="434" actId="255"/>
          <ac:spMkLst>
            <pc:docMk/>
            <pc:sldMk cId="0" sldId="265"/>
            <ac:spMk id="92" creationId="{00000000-0000-0000-0000-000000000000}"/>
          </ac:spMkLst>
        </pc:spChg>
      </pc:sldChg>
      <pc:sldChg chg="modSp mod">
        <pc:chgData name="Gozalo, Gilbert T" userId="1dbb7c5f-be96-4aec-a8ef-d5bc134feab7" providerId="ADAL" clId="{1DE90D71-178E-4155-85A8-83B1A52AF06F}" dt="2022-01-04T13:42:24.128" v="447" actId="255"/>
        <pc:sldMkLst>
          <pc:docMk/>
          <pc:sldMk cId="0" sldId="268"/>
        </pc:sldMkLst>
        <pc:spChg chg="mod">
          <ac:chgData name="Gozalo, Gilbert T" userId="1dbb7c5f-be96-4aec-a8ef-d5bc134feab7" providerId="ADAL" clId="{1DE90D71-178E-4155-85A8-83B1A52AF06F}" dt="2022-01-04T13:42:15.669" v="446" actId="1036"/>
          <ac:spMkLst>
            <pc:docMk/>
            <pc:sldMk cId="0" sldId="268"/>
            <ac:spMk id="2" creationId="{F6BA10BB-50E4-442A-B20E-793C4F40E7E1}"/>
          </ac:spMkLst>
        </pc:spChg>
        <pc:spChg chg="mod">
          <ac:chgData name="Gozalo, Gilbert T" userId="1dbb7c5f-be96-4aec-a8ef-d5bc134feab7" providerId="ADAL" clId="{1DE90D71-178E-4155-85A8-83B1A52AF06F}" dt="2022-01-04T13:42:24.128" v="447" actId="255"/>
          <ac:spMkLst>
            <pc:docMk/>
            <pc:sldMk cId="0" sldId="268"/>
            <ac:spMk id="3" creationId="{1CABFEFE-FB62-4B4F-BF43-0386681FF5A4}"/>
          </ac:spMkLst>
        </pc:spChg>
        <pc:spChg chg="mod">
          <ac:chgData name="Gozalo, Gilbert T" userId="1dbb7c5f-be96-4aec-a8ef-d5bc134feab7" providerId="ADAL" clId="{1DE90D71-178E-4155-85A8-83B1A52AF06F}" dt="2022-01-04T13:42:09.714" v="436" actId="255"/>
          <ac:spMkLst>
            <pc:docMk/>
            <pc:sldMk cId="0" sldId="268"/>
            <ac:spMk id="116" creationId="{00000000-0000-0000-0000-000000000000}"/>
          </ac:spMkLst>
        </pc:spChg>
      </pc:sldChg>
      <pc:sldChg chg="modSp mod">
        <pc:chgData name="Gozalo, Gilbert T" userId="1dbb7c5f-be96-4aec-a8ef-d5bc134feab7" providerId="ADAL" clId="{1DE90D71-178E-4155-85A8-83B1A52AF06F}" dt="2022-01-04T13:43:04.956" v="513" actId="1035"/>
        <pc:sldMkLst>
          <pc:docMk/>
          <pc:sldMk cId="0" sldId="269"/>
        </pc:sldMkLst>
        <pc:spChg chg="mod">
          <ac:chgData name="Gozalo, Gilbert T" userId="1dbb7c5f-be96-4aec-a8ef-d5bc134feab7" providerId="ADAL" clId="{1DE90D71-178E-4155-85A8-83B1A52AF06F}" dt="2022-01-04T13:42:45.385" v="456" actId="1036"/>
          <ac:spMkLst>
            <pc:docMk/>
            <pc:sldMk cId="0" sldId="269"/>
            <ac:spMk id="2" creationId="{90A3842E-9C00-46E9-9CE5-C6632E22B2B0}"/>
          </ac:spMkLst>
        </pc:spChg>
        <pc:spChg chg="mod">
          <ac:chgData name="Gozalo, Gilbert T" userId="1dbb7c5f-be96-4aec-a8ef-d5bc134feab7" providerId="ADAL" clId="{1DE90D71-178E-4155-85A8-83B1A52AF06F}" dt="2022-01-04T13:43:04.956" v="513" actId="1035"/>
          <ac:spMkLst>
            <pc:docMk/>
            <pc:sldMk cId="0" sldId="269"/>
            <ac:spMk id="3" creationId="{8ACD60AE-714D-4176-B3D9-565E804B0175}"/>
          </ac:spMkLst>
        </pc:spChg>
        <pc:spChg chg="mod">
          <ac:chgData name="Gozalo, Gilbert T" userId="1dbb7c5f-be96-4aec-a8ef-d5bc134feab7" providerId="ADAL" clId="{1DE90D71-178E-4155-85A8-83B1A52AF06F}" dt="2022-01-04T13:42:59.864" v="476" actId="1036"/>
          <ac:spMkLst>
            <pc:docMk/>
            <pc:sldMk cId="0" sldId="269"/>
            <ac:spMk id="124" creationId="{00000000-0000-0000-0000-000000000000}"/>
          </ac:spMkLst>
        </pc:spChg>
      </pc:sldChg>
      <pc:sldChg chg="modSp mod">
        <pc:chgData name="Gozalo, Gilbert T" userId="1dbb7c5f-be96-4aec-a8ef-d5bc134feab7" providerId="ADAL" clId="{1DE90D71-178E-4155-85A8-83B1A52AF06F}" dt="2022-01-04T13:43:33.407" v="540" actId="1035"/>
        <pc:sldMkLst>
          <pc:docMk/>
          <pc:sldMk cId="0" sldId="270"/>
        </pc:sldMkLst>
        <pc:spChg chg="mod">
          <ac:chgData name="Gozalo, Gilbert T" userId="1dbb7c5f-be96-4aec-a8ef-d5bc134feab7" providerId="ADAL" clId="{1DE90D71-178E-4155-85A8-83B1A52AF06F}" dt="2022-01-04T13:43:23.107" v="529" actId="1037"/>
          <ac:spMkLst>
            <pc:docMk/>
            <pc:sldMk cId="0" sldId="270"/>
            <ac:spMk id="2" creationId="{B3245458-6D52-4096-82E6-C8595C53717B}"/>
          </ac:spMkLst>
        </pc:spChg>
        <pc:spChg chg="mod">
          <ac:chgData name="Gozalo, Gilbert T" userId="1dbb7c5f-be96-4aec-a8ef-d5bc134feab7" providerId="ADAL" clId="{1DE90D71-178E-4155-85A8-83B1A52AF06F}" dt="2022-01-04T13:43:33.407" v="540" actId="1035"/>
          <ac:spMkLst>
            <pc:docMk/>
            <pc:sldMk cId="0" sldId="270"/>
            <ac:spMk id="3" creationId="{EE234A5C-EF93-4888-BBE1-14DD0C0DDA14}"/>
          </ac:spMkLst>
        </pc:spChg>
        <pc:spChg chg="mod">
          <ac:chgData name="Gozalo, Gilbert T" userId="1dbb7c5f-be96-4aec-a8ef-d5bc134feab7" providerId="ADAL" clId="{1DE90D71-178E-4155-85A8-83B1A52AF06F}" dt="2022-01-04T13:43:16.594" v="514" actId="255"/>
          <ac:spMkLst>
            <pc:docMk/>
            <pc:sldMk cId="0" sldId="270"/>
            <ac:spMk id="132" creationId="{00000000-0000-0000-0000-000000000000}"/>
          </ac:spMkLst>
        </pc:spChg>
      </pc:sldChg>
      <pc:sldChg chg="del">
        <pc:chgData name="Gozalo, Gilbert T" userId="1dbb7c5f-be96-4aec-a8ef-d5bc134feab7" providerId="ADAL" clId="{1DE90D71-178E-4155-85A8-83B1A52AF06F}" dt="2022-01-04T13:44:51.197" v="541" actId="2696"/>
        <pc:sldMkLst>
          <pc:docMk/>
          <pc:sldMk cId="168395993" sldId="273"/>
        </pc:sldMkLst>
      </pc:sldChg>
      <pc:sldChg chg="addSp modSp new mod">
        <pc:chgData name="Gozalo, Gilbert T" userId="1dbb7c5f-be96-4aec-a8ef-d5bc134feab7" providerId="ADAL" clId="{1DE90D71-178E-4155-85A8-83B1A52AF06F}" dt="2022-01-04T13:36:55.274" v="167" actId="1076"/>
        <pc:sldMkLst>
          <pc:docMk/>
          <pc:sldMk cId="3962238422" sldId="274"/>
        </pc:sldMkLst>
        <pc:spChg chg="add mod">
          <ac:chgData name="Gozalo, Gilbert T" userId="1dbb7c5f-be96-4aec-a8ef-d5bc134feab7" providerId="ADAL" clId="{1DE90D71-178E-4155-85A8-83B1A52AF06F}" dt="2022-01-04T13:35:21.389" v="74" actId="1076"/>
          <ac:spMkLst>
            <pc:docMk/>
            <pc:sldMk cId="3962238422" sldId="274"/>
            <ac:spMk id="2" creationId="{ECCFAD73-1F89-419A-B2CA-D4FE312F27CB}"/>
          </ac:spMkLst>
        </pc:spChg>
        <pc:spChg chg="add mod">
          <ac:chgData name="Gozalo, Gilbert T" userId="1dbb7c5f-be96-4aec-a8ef-d5bc134feab7" providerId="ADAL" clId="{1DE90D71-178E-4155-85A8-83B1A52AF06F}" dt="2022-01-04T13:36:55.274" v="167" actId="1076"/>
          <ac:spMkLst>
            <pc:docMk/>
            <pc:sldMk cId="3962238422" sldId="274"/>
            <ac:spMk id="3" creationId="{EF87C61B-24ED-4383-BBB1-F4785C8ADA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41608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438775" y="0"/>
            <a:ext cx="41608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363787" y="547687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946900"/>
            <a:ext cx="41608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438775" y="6946900"/>
            <a:ext cx="4160837" cy="36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50" tIns="48325" rIns="96650" bIns="483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24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Expertise, B: disciplne, C: trusr, D: motivation,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 To edit the type of question or choices,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49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learn by reading, B: are born with, C: acquire and practice,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 To edit the type of question or choices,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0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Laissez-faire, B: lessay-fare, C: go-it alone, D: behavior,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 To edit the type of question or choices,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1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Motivation, B: Leadership, C: relationship,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 To edit the type of question or choices,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2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motivation, B: Influencing, C: Visioning, D: Threatening,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 To edit the type of question or choices,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3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order, B: vision, C: purpose, D: justification,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 To edit the type of question or choices,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25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🍐 This is a Pear Deck Multiple Choice Slide. Your current options are: A: different leadership style, B: all of the behaviors that leaders may possess, C: how situations affect the impact of leadership behaviors, D: the innate traits that leaders are born with,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🍐  To edit the type of question or choices, go back to the "Ask Students a Question" in the Pear Deck sidebar.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7" name="Google Shape;37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6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🍐 This is a Pear Deck Multiple Choice Slide. Your current options are: A: honesty, integrity, and discipline, B: character, presence, and intellect, C: </a:t>
            </a:r>
            <a:r>
              <a:rPr lang="en-US" dirty="0" err="1"/>
              <a:t>honessty,integrity</a:t>
            </a:r>
            <a:r>
              <a:rPr lang="en-US" dirty="0"/>
              <a:t>, and intellect, D: character, integrity, and values,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🍐  To edit the type of question or choices, go back to the "Ask Students a Question" in the Pear Deck sidebar.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4" name="Google Shape;44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986b6b0f18_0_0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00" cy="3292500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🍐 This is a Pear Deck Multiple Choice Slide. Your current options are: A: contingency, B: behavior, C: born leaders,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🍐  To edit the type of question or choices, go back to the "Ask Students a Question" in the Pear Deck sidebar.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1" name="Google Shape;51;g986b6b0f1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4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🍐 This is a Pear Deck Multiple Choice Slide. Your current options are: A: Laissez-faire, B: Automatic, C: Autocratic, D: Democratic,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🍐  To edit the type of question or choices, go back to the "Ask Students a Question" in the Pear Deck sidebar.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" name="Google Shape;58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5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contingencies, B: competences, C: attributes, D: traits,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 To edit the type of question or choices,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6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🍐 This is a Pear Deck Multiple Choice Slide. Your current options are: A: independent from conditions or restraints, B: dependence on chance or a condition being met, C: the relationships between continents, D: freedom from restraint or interference,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🍐  To edit the type of question or choices, go back to the "Ask Students a Question" in the Pear Deck sidebar.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4" name="Google Shape;74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47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🍐 This is a Pear Deck Multiple Choice Slide. Your current options are: A: chaotic, B: Laissez-faire, C: participatory, D: democratic, 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🍐  To edit the type of question or choices, go back to the "Ask Students a Question" in the Pear Deck sidebar.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2" name="Google Shape;82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8:notes"/>
          <p:cNvSpPr txBox="1">
            <a:spLocks noGrp="1"/>
          </p:cNvSpPr>
          <p:nvPr>
            <p:ph type="body" idx="1"/>
          </p:nvPr>
        </p:nvSpPr>
        <p:spPr>
          <a:xfrm>
            <a:off x="960437" y="3475037"/>
            <a:ext cx="7680325" cy="3292475"/>
          </a:xfrm>
          <a:prstGeom prst="rect">
            <a:avLst/>
          </a:prstGeom>
        </p:spPr>
        <p:txBody>
          <a:bodyPr spcFirstLastPara="1" wrap="square" lIns="96650" tIns="48325" rIns="96650" bIns="483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This is a Pear Deck Multiple Choice Slide. Your current options are: A: motivation, B: purpose, C: direction, D: leadership,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🍐  To edit the type of question or choices, go back to the "Ask Students a Question" in the Pear Deck sidebar.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63788" y="547688"/>
            <a:ext cx="4875212" cy="27432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lash">
  <p:cSld name="Splash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ather">
  <p:cSld name="Gath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pply">
  <p:cSld name="App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003211" cy="135255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1"/>
          <p:cNvSpPr txBox="1"/>
          <p:nvPr/>
        </p:nvSpPr>
        <p:spPr>
          <a:xfrm>
            <a:off x="3152775" y="515937"/>
            <a:ext cx="7685087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US" sz="1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LESSON 1:</a:t>
            </a:r>
            <a:endParaRPr/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US" sz="1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Elements of Leadership</a:t>
            </a:r>
            <a:endParaRPr/>
          </a:p>
        </p:txBody>
      </p:sp>
      <p:pic>
        <p:nvPicPr>
          <p:cNvPr id="12" name="Google Shape;1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892300" y="1447800"/>
            <a:ext cx="9220200" cy="56530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003211" cy="1352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3"/>
          <p:cNvSpPr txBox="1"/>
          <p:nvPr/>
        </p:nvSpPr>
        <p:spPr>
          <a:xfrm>
            <a:off x="3152775" y="515937"/>
            <a:ext cx="7685087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US" sz="1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LESSON 1:</a:t>
            </a:r>
            <a:endParaRPr/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US" sz="1400" b="1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Elements of Leadership</a:t>
            </a:r>
            <a:endParaRPr/>
          </a:p>
        </p:txBody>
      </p:sp>
      <p:pic>
        <p:nvPicPr>
          <p:cNvPr id="17" name="Google Shape;17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01412" y="731837"/>
            <a:ext cx="1701800" cy="5429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003211" cy="135255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/>
          <p:nvPr/>
        </p:nvSpPr>
        <p:spPr>
          <a:xfrm>
            <a:off x="3152775" y="515937"/>
            <a:ext cx="7685087" cy="58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US" sz="1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LESSON 1:</a:t>
            </a:r>
            <a:endParaRPr/>
          </a:p>
          <a:p>
            <a:pPr marL="0" marR="0" lvl="0" indent="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rPr lang="en-US" sz="1400" b="1" i="1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Elements of Leadership</a:t>
            </a:r>
            <a:endParaRPr/>
          </a:p>
        </p:txBody>
      </p:sp>
      <p:pic>
        <p:nvPicPr>
          <p:cNvPr id="22" name="Google Shape;22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301412" y="731837"/>
            <a:ext cx="1701800" cy="53975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luZGVwZW5kZW50IGZyb20gY29uZGl0aW9ucyBvciByZXN0cmFpbnRzIiwiZGVwZW5kZW5jZSBvbiBjaGFuY2Ugb3IgYSBjb25kaXRpb24gYmVpbmcgbWV0IiwidGhlIHJlbGF0aW9uc2hpcHMgYmV0d2VlbiBjb250aW5lbnRzIiwiZnJlZWRvbSBmcm9tIHJlc3RyYWludCBvciBpbnRlcmZlcmVuY2UiXX0=pearId=magic-pear-shape-identifier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0NiIsImNvbnRlbnRJbnN0YW5jZUlkIjoiMXFnUVVQdVBDejd4MW5peThTR3dPcFBHT0Y5cllDeFlQelpjUUQxQUg2dEUvMThmNmIzNTctYmQwNi00MTliLWE3OGMtOTY2MWFhM2JjNTg2In0=pearId=magic-pear-metadata-identifier" TargetMode="Externa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NoYW90aWMiLCJMYWlzc2V6LWZhaXJlIiwicGFydGljaXBhdG9yeSIsImRlbW9jcmF0aWMiXX0=pearId=magic-pear-shape-identifier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0NyIsImNvbnRlbnRJbnN0YW5jZUlkIjoiMXFnUVVQdVBDejd4MW5peThTR3dPcFBHT0Y5cllDeFlQelpjUUQxQUg2dEUvYThjNTk1ZTAtNmFkYy00OWU0LWIyMjYtMzVhYzM1YWE4ZWQyIn0=pearId=magic-pear-metadata-identifier" TargetMode="Externa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1vdGl2YXRpb24iLCJwdXJwb3NlIiwiZGlyZWN0aW9uIiwibGVhZGVyc2hpcCJdfQ==pearId=magic-pear-shape-identifier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0OCIsImNvbnRlbnRJbnN0YW5jZUlkIjoiMXFnUVVQdVBDejd4MW5peThTR3dPcFBHT0Y5cllDeFlQelpjUUQxQUg2dEUvOWVmZDVmNjUtMTM3Ny00ZjE3LTkyMDctNmE5MjQ0MGFkODI0In0=pearId=magic-pear-metadata-identifier" TargetMode="Externa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xlYXJuIGJ5IHJlYWRpbmciLCJhcmUgYm9ybiB3aXRoIiwiYWNxdWlyZSBhbmQgcHJhY3RpY2UiXX0=pearId=magic-pear-shape-identifier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0OSIsImNvbnRlbnRJbnN0YW5jZUlkIjoiMXFnUVVQdVBDejd4MW5peThTR3dPcFBHT0Y5cllDeFlQelpjUUQxQUg2dEUvZTdhODZkZWMtMzg3YS00N2Q0LWFmMTAtMDI2YWJjY2Q5Y2NiIn0=pearId=magic-pear-metadata-identifier" TargetMode="Externa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kxhaXNzZXotZmFpcmUiLCJsZXNzYXktZmFyZSIsImdvLWl0IGFsb25lIiwiYmVoYXZpb3IiXX0=pearId=magic-pear-shape-identifier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1MCIsImNvbnRlbnRJbnN0YW5jZUlkIjoiMXFnUVVQdVBDejd4MW5peThTR3dPcFBHT0Y5cllDeFlQelpjUUQxQUg2dEUvNTRmMzI3MWYtZjk1ZC00M2VmLTllNGQtYjZiOGNmMjQxNjNjIn0=pearId=magic-pear-metadata-identifier" TargetMode="Externa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k1vdGl2YXRpb24iLCJMZWFkZXJzaGlwIiwicmVsYXRpb25zaGlwIl19pearId=magic-pear-shape-identifier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1MSIsImNvbnRlbnRJbnN0YW5jZUlkIjoiMXFnUVVQdVBDejd4MW5peThTR3dPcFBHT0Y5cllDeFlQelpjUUQxQUg2dEUvMTgxZTEzZWEtZWE1ZC00NWM5LTlhNzktYjBkMDVmNGM5OGNkIn0=pearId=magic-pear-metadata-identifier" TargetMode="Externa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1vdGl2YXRpb24iLCJJbmZsdWVuY2luZyIsIlZpc2lvbmluZyIsIlRocmVhdGVuaW5nIl19pearId=magic-pear-shape-identifier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1MiIsImNvbnRlbnRJbnN0YW5jZUlkIjoiMXFnUVVQdVBDejd4MW5peThTR3dPcFBHT0Y5cllDeFlQelpjUUQxQUg2dEUvMGIxOTA4NDAtODg0Yy00N2E0LTkzN2ItNDIzNmM2OTFmYWNmIn0=pearId=magic-pear-metadata-identifier" TargetMode="Externa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9yZGVyIiwidmlzaW9uIiwicHVycG9zZSIsImp1c3RpZmljYXRpb24iXX0=pearId=magic-pear-shape-identifier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1MyIsImNvbnRlbnRJbnN0YW5jZUlkIjoiMXFnUVVQdVBDejd4MW5peThTR3dPcFBHT0Y5cllDeFlQelpjUUQxQUg2dEUvNWJmY2VmMTEtMjMzMi00ZjA5LWJjOTctMzFiNDQwY2IxMzE3In0=pearId=magic-pear-metadata-identifier" TargetMode="Externa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kV4cGVydGlzZSIsImRpc2NpcGxuZSIsInRydXNyIiwibW90aXZhdGlvbiJdfQ==pearId=magic-pear-shape-identifie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yNCIsImNvbnRlbnRJbnN0YW5jZUlkIjoiMXFnUVVQdVBDejd4MW5peThTR3dPcFBHT0Y5cllDeFlQelpjUUQxQUg2dEUvMDkzN2U0MDktODAwNS00MTE5LWI5ZDYtZTVjYzVhYTQ4MGUyIn0=pearId=magic-pear-metadata-identifier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RpZmZlcmVudCBsZWFkZXJzaGlwIHN0eWxlIiwiYWxsIG9mIHRoZSBiZWhhdmlvcnMgdGhhdCBsZWFkZXJzIG1heSBwb3NzZXNzIiwiaG93IHNpdHVhdGlvbnMgYWZmZWN0IHRoZSBpbXBhY3Qgb2YgbGVhZGVyc2hpcCBiZWhhdmlvcnMiLCJ0aGUgaW5uYXRlIHRyYWl0cyB0aGF0IGxlYWRlcnMgYXJlIGJvcm4gd2l0aCJdfQ==pearId=magic-pear-shape-identifier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yNSIsImNvbnRlbnRJbnN0YW5jZUlkIjoiMXFnUVVQdVBDejd4MW5peThTR3dPcFBHT0Y5cllDeFlQelpjUUQxQUg2dEUvMWNkYTZhZDUtM2RjZC00NWIwLWFiYmItNWI5Y2E4YzY2M2M4In0=pearId=magic-pear-metadata-identifier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hvbmVzdHksaW50ZWdyaXR5LCBhbmQgZGlzY2lwbGluZSIsImNoYXJhY3RlciwgcHJlc2VuY2UsIGFuZCBpbnRlbGxlY3QiLCJob25lc3N0eSxpbnRlZ3JpdHksIGFuZCBpbnRlbGxlY3QiLCJjaGFyYWN0ZXIsIGludGVncml0eSwgYW5kIHZhbHVlcyJdfQ==pearId=magic-pear-shape-identifier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yNiIsImNvbnRlbnRJbnN0YW5jZUlkIjoiMXFnUVVQdVBDejd4MW5peThTR3dPcFBHT0Y5cllDeFlQelpjUUQxQUg2dEUvMWQ3N2YyOTctM2ExMy00Yzc2LThiOWUtYjVkYTBjYTJlMjVjIn0=pearId=magic-pear-metadata-identifier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NvbnRpbmdlbmN5IiwiYmVoYXZpb3IiLCJib3JuIGxlYWRlcnMiXX0=pearId=magic-pear-shape-identifier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mc5ODZiNmIwZjE4XzBfMCIsImNvbnRlbnRJbnN0YW5jZUlkIjoiMXFnUVVQdVBDejd4MW5peThTR3dPcFBHT0Y5cllDeFlQelpjUUQxQUg2dEUvMDAxZWZjZDYtZDk3Yi00NGExLWE1OTYtN2IwOTU3NTQzNjU5In0=pearId=magic-pear-metadata-identifier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kxhaXNzZXotZmFpcmUiLCJBdXRvbWF0aWMiLCJBdXRvY3JhdGljIiwiRGVtb2NyYXRpYyJdfQ==pearId=magic-pear-shape-identifie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0NCIsImNvbnRlbnRJbnN0YW5jZUlkIjoiMXFnUVVQdVBDejd4MW5peThTR3dPcFBHT0Y5cllDeFlQelpjUUQxQUg2dEUvM2YzNzgyNTgtY2FmYy00MTMzLTlkMWUtZmQ0NWVhMjliNzgyIn0=pearId=magic-pear-metadata-identifier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dontchangethislink.peardeckmagic.zone?eyJ0eXBlIjoibXVsdGlwbGVDaG9pY2UiLCJkcmFnZ2FibGVzIjpbeyJpZCI6ImRyYWdnYWJsZTAiLCJ0eXBlIjoiaWNvbiIsImljb24iOnsiaWQiOiJkZWZhdWx0LWNpcmNsZSJ9LCJjb2xvciI6IiNENTFEMjgifV0sImRyYWdnYWJsZVNpemUiOjEyLjU1LCJlbWJlZGRhYmxlVXJsIjoiaHR0cHM6Ly8iLCJhbnN3ZXJzIjpbImNvbnRpbmdlbmNpZXMiLCJjb21wZXRlbmNlcyIsImF0dHJpYnV0ZXMiLCJ0cmFpdHMiXX0=pearId=magic-pear-shape-identifier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dontchangethislink.peardeckmagic.zone?eyJ0eXBlIjoiZ29vZ2xlLXNsaWRlcy1hZGRvbi1yZXNwb25zZS1mb290ZXIiLCJsYXN0RWRpdGVkQnkiOiIxMTUxMDgwNjAzODUxODg2ODA5ODAiLCJwcmVzZW50YXRpb25JZCI6IjFxZ1FVUHVQQ3o3eDFuaXk4U0d3T3BQR09GOXJZQ3hZUHpaY1FEMUFINnRFIiwiY29udGVudElkIjoiY3VzdG9tLXJlc3BvbnNlLW11bHRpcGxlQ2hvaWNlIiwic2xpZGVJZCI6InA0NSIsImNvbnRlbnRJbnN0YW5jZUlkIjoiMXFnUVVQdVBDejd4MW5peThTR3dPcFBHT0Y5cllDeFlQelpjUUQxQUg2dEUvZmZhY2ExMzMtNzA1ZS00ZTcwLWExNTMtMGFkYzgyMzIzNjAyIn0=pearId=magic-pear-metadata-identifier" TargetMode="Externa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6C3A34C-9DD0-482A-8A4D-C7BF74FD253E}"/>
              </a:ext>
            </a:extLst>
          </p:cNvPr>
          <p:cNvSpPr txBox="1"/>
          <p:nvPr/>
        </p:nvSpPr>
        <p:spPr>
          <a:xfrm>
            <a:off x="4377127" y="1573970"/>
            <a:ext cx="35846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/>
              <a:t>LESSON REVIEW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619602-B055-4ACD-AB4F-1E795B4528B2}"/>
              </a:ext>
            </a:extLst>
          </p:cNvPr>
          <p:cNvSpPr txBox="1"/>
          <p:nvPr/>
        </p:nvSpPr>
        <p:spPr>
          <a:xfrm>
            <a:off x="4201894" y="2635771"/>
            <a:ext cx="39645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Elements of Leadership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80832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/>
          <p:nvPr/>
        </p:nvSpPr>
        <p:spPr>
          <a:xfrm>
            <a:off x="2844800" y="2971800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1167050" y="1464114"/>
            <a:ext cx="10532700" cy="267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6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6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6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definition of contingency is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6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___________________________________.</a:t>
            </a:r>
            <a:endParaRPr sz="26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6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600" dirty="0"/>
          </a:p>
        </p:txBody>
      </p:sp>
      <p:pic>
        <p:nvPicPr>
          <p:cNvPr id="78" name="Google Shape;78;p1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4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BC566F-3595-4658-B20C-FE2651E39502}"/>
              </a:ext>
            </a:extLst>
          </p:cNvPr>
          <p:cNvSpPr txBox="1"/>
          <p:nvPr/>
        </p:nvSpPr>
        <p:spPr>
          <a:xfrm>
            <a:off x="1228850" y="2593841"/>
            <a:ext cx="89963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dependence on chance or a condition being met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E73D92-E82F-4D3E-B810-046E1825F62C}"/>
              </a:ext>
            </a:extLst>
          </p:cNvPr>
          <p:cNvSpPr txBox="1"/>
          <p:nvPr/>
        </p:nvSpPr>
        <p:spPr>
          <a:xfrm>
            <a:off x="1948721" y="4142214"/>
            <a:ext cx="988902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dirty="0"/>
              <a:t>Independent from conditions or restraints</a:t>
            </a:r>
          </a:p>
          <a:p>
            <a:pPr marL="514350" indent="-514350">
              <a:buAutoNum type="alphaUcPeriod"/>
            </a:pPr>
            <a:r>
              <a:rPr lang="en-US" sz="2800" dirty="0"/>
              <a:t>Dependence on chance or a condition being met</a:t>
            </a:r>
          </a:p>
          <a:p>
            <a:pPr marL="514350" indent="-514350">
              <a:buAutoNum type="alphaUcPeriod"/>
            </a:pPr>
            <a:r>
              <a:rPr lang="en-US" sz="2800" dirty="0"/>
              <a:t>The relationships between continents</a:t>
            </a:r>
          </a:p>
          <a:p>
            <a:pPr marL="514350" indent="-514350">
              <a:buAutoNum type="alphaUcPeriod"/>
            </a:pPr>
            <a:r>
              <a:rPr lang="en-US" sz="2800" dirty="0"/>
              <a:t>Freedom from restraint or interference</a:t>
            </a:r>
          </a:p>
          <a:p>
            <a:pPr marL="514350" indent="-514350">
              <a:buAutoNum type="alphaUcPeriod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/>
          <p:nvPr/>
        </p:nvSpPr>
        <p:spPr>
          <a:xfrm>
            <a:off x="2844800" y="2971800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15"/>
          <p:cNvSpPr txBox="1"/>
          <p:nvPr/>
        </p:nvSpPr>
        <p:spPr>
          <a:xfrm>
            <a:off x="422600" y="2249125"/>
            <a:ext cx="12458400" cy="130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9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style of leadership where leaders consult with followers who are allowed to participate in decision-making is ____________.</a:t>
            </a:r>
            <a:endParaRPr sz="19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9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900" dirty="0"/>
          </a:p>
        </p:txBody>
      </p:sp>
      <p:pic>
        <p:nvPicPr>
          <p:cNvPr id="86" name="Google Shape;86;p15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5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F4A323C-63C5-4028-9637-22F7C3468BB8}"/>
              </a:ext>
            </a:extLst>
          </p:cNvPr>
          <p:cNvSpPr txBox="1"/>
          <p:nvPr/>
        </p:nvSpPr>
        <p:spPr>
          <a:xfrm>
            <a:off x="6248400" y="2660362"/>
            <a:ext cx="21884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democratic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115BEB-F3B9-485C-81E8-356C143BB47B}"/>
              </a:ext>
            </a:extLst>
          </p:cNvPr>
          <p:cNvSpPr txBox="1"/>
          <p:nvPr/>
        </p:nvSpPr>
        <p:spPr>
          <a:xfrm>
            <a:off x="1993692" y="4092315"/>
            <a:ext cx="274466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dirty="0"/>
              <a:t>Chaotic</a:t>
            </a:r>
          </a:p>
          <a:p>
            <a:pPr marL="514350" indent="-514350">
              <a:buAutoNum type="alphaUcPeriod"/>
            </a:pPr>
            <a:r>
              <a:rPr lang="en-US" sz="2800" dirty="0"/>
              <a:t>Laisses-faire</a:t>
            </a:r>
          </a:p>
          <a:p>
            <a:pPr marL="514350" indent="-514350">
              <a:buAutoNum type="alphaUcPeriod"/>
            </a:pPr>
            <a:r>
              <a:rPr lang="en-US" sz="2800" dirty="0"/>
              <a:t>Democratic</a:t>
            </a:r>
          </a:p>
          <a:p>
            <a:pPr marL="514350" indent="-514350">
              <a:buAutoNum type="alphaUcPeriod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/>
          <p:nvPr/>
        </p:nvSpPr>
        <p:spPr>
          <a:xfrm>
            <a:off x="856350" y="1601775"/>
            <a:ext cx="12024600" cy="162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2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If you have instructions or knowledge to complete a task, you have _____________.</a:t>
            </a:r>
            <a:endParaRPr sz="2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</p:txBody>
      </p:sp>
      <p:pic>
        <p:nvPicPr>
          <p:cNvPr id="93" name="Google Shape;93;p16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6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2622A2-AE69-4931-BD4D-504EB7295406}"/>
              </a:ext>
            </a:extLst>
          </p:cNvPr>
          <p:cNvSpPr txBox="1"/>
          <p:nvPr/>
        </p:nvSpPr>
        <p:spPr>
          <a:xfrm>
            <a:off x="1238250" y="2476500"/>
            <a:ext cx="1733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direction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C4799E-3778-422B-A3DD-66CA2DEF00BE}"/>
              </a:ext>
            </a:extLst>
          </p:cNvPr>
          <p:cNvSpPr txBox="1"/>
          <p:nvPr/>
        </p:nvSpPr>
        <p:spPr>
          <a:xfrm>
            <a:off x="1723869" y="3942413"/>
            <a:ext cx="236635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dirty="0"/>
              <a:t>Motivation</a:t>
            </a:r>
          </a:p>
          <a:p>
            <a:pPr marL="514350" indent="-514350">
              <a:buAutoNum type="alphaUcPeriod"/>
            </a:pPr>
            <a:r>
              <a:rPr lang="en-US" sz="2800" dirty="0"/>
              <a:t>Purpose</a:t>
            </a:r>
          </a:p>
          <a:p>
            <a:pPr marL="514350" indent="-514350">
              <a:buAutoNum type="alphaUcPeriod"/>
            </a:pPr>
            <a:r>
              <a:rPr lang="en-US" sz="2800" dirty="0"/>
              <a:t>Direction</a:t>
            </a:r>
          </a:p>
          <a:p>
            <a:pPr marL="514350" indent="-514350">
              <a:buAutoNum type="alphaUcPeriod"/>
            </a:pPr>
            <a:r>
              <a:rPr lang="en-US" sz="2800" dirty="0"/>
              <a:t>leadership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/>
          <p:nvPr/>
        </p:nvSpPr>
        <p:spPr>
          <a:xfrm>
            <a:off x="2844800" y="2971800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7"/>
          <p:cNvSpPr txBox="1"/>
          <p:nvPr/>
        </p:nvSpPr>
        <p:spPr>
          <a:xfrm>
            <a:off x="1379450" y="2698225"/>
            <a:ext cx="10322100" cy="127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5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2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5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 innate talent is something you __________.</a:t>
            </a:r>
            <a:endParaRPr sz="25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5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</p:txBody>
      </p:sp>
      <p:pic>
        <p:nvPicPr>
          <p:cNvPr id="101" name="Google Shape;101;p17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7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9B0683-7E29-4B13-9011-50C7B83D41B8}"/>
              </a:ext>
            </a:extLst>
          </p:cNvPr>
          <p:cNvSpPr txBox="1"/>
          <p:nvPr/>
        </p:nvSpPr>
        <p:spPr>
          <a:xfrm>
            <a:off x="8096250" y="3282276"/>
            <a:ext cx="2552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are born with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56D519-70B3-41C6-AF46-9BCC0BDE9F05}"/>
              </a:ext>
            </a:extLst>
          </p:cNvPr>
          <p:cNvSpPr txBox="1"/>
          <p:nvPr/>
        </p:nvSpPr>
        <p:spPr>
          <a:xfrm>
            <a:off x="2844800" y="4107307"/>
            <a:ext cx="398378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dirty="0"/>
              <a:t>Learn by reading</a:t>
            </a:r>
          </a:p>
          <a:p>
            <a:pPr marL="514350" indent="-514350">
              <a:buAutoNum type="alphaUcPeriod"/>
            </a:pPr>
            <a:r>
              <a:rPr lang="en-US" sz="2800" dirty="0"/>
              <a:t>Are born with it</a:t>
            </a:r>
          </a:p>
          <a:p>
            <a:pPr marL="514350" indent="-514350">
              <a:buAutoNum type="alphaUcPeriod"/>
            </a:pPr>
            <a:r>
              <a:rPr lang="en-US" sz="2800" dirty="0"/>
              <a:t>Acquire and practice</a:t>
            </a:r>
          </a:p>
          <a:p>
            <a:pPr marL="514350" indent="-514350">
              <a:buAutoNum type="alphaUcPeriod"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8"/>
          <p:cNvSpPr txBox="1"/>
          <p:nvPr/>
        </p:nvSpPr>
        <p:spPr>
          <a:xfrm>
            <a:off x="2844800" y="2971800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8"/>
          <p:cNvSpPr txBox="1"/>
          <p:nvPr/>
        </p:nvSpPr>
        <p:spPr>
          <a:xfrm>
            <a:off x="422600" y="2718475"/>
            <a:ext cx="11843400" cy="159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0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20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0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style of leadership where leaders do not interfere or do not provide direction is ____________.</a:t>
            </a:r>
            <a:endParaRPr sz="20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0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dirty="0"/>
          </a:p>
        </p:txBody>
      </p:sp>
      <p:pic>
        <p:nvPicPr>
          <p:cNvPr id="109" name="Google Shape;109;p18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8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88471A-DEFB-43C6-B311-2FEA729F0D69}"/>
              </a:ext>
            </a:extLst>
          </p:cNvPr>
          <p:cNvSpPr txBox="1"/>
          <p:nvPr/>
        </p:nvSpPr>
        <p:spPr>
          <a:xfrm>
            <a:off x="2457450" y="3593813"/>
            <a:ext cx="25074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Laissez-faire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FE76449-52D3-46D2-91EB-2250DB0FCC7C}"/>
              </a:ext>
            </a:extLst>
          </p:cNvPr>
          <p:cNvSpPr txBox="1"/>
          <p:nvPr/>
        </p:nvSpPr>
        <p:spPr>
          <a:xfrm>
            <a:off x="3462728" y="4527035"/>
            <a:ext cx="2662908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A. Laissez-faire</a:t>
            </a:r>
          </a:p>
          <a:p>
            <a:r>
              <a:rPr lang="en-US" sz="2800" dirty="0"/>
              <a:t>B. </a:t>
            </a:r>
            <a:r>
              <a:rPr lang="en-US" sz="2800" dirty="0" err="1"/>
              <a:t>lessay</a:t>
            </a:r>
            <a:r>
              <a:rPr lang="en-US" sz="2800" dirty="0"/>
              <a:t>-fare</a:t>
            </a:r>
          </a:p>
          <a:p>
            <a:r>
              <a:rPr lang="en-US" sz="2800" dirty="0"/>
              <a:t>C. got-it alone</a:t>
            </a:r>
          </a:p>
          <a:p>
            <a:r>
              <a:rPr lang="en-US" sz="2800" dirty="0"/>
              <a:t>D. behavior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9"/>
          <p:cNvSpPr txBox="1"/>
          <p:nvPr/>
        </p:nvSpPr>
        <p:spPr>
          <a:xfrm>
            <a:off x="2844800" y="2971800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435575" y="1469378"/>
            <a:ext cx="12348300" cy="170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3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__________ is the process of influencing people by providing purpose, direction, and motivation to accomplish the mission and improve the organization.</a:t>
            </a:r>
            <a:endParaRPr sz="3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/>
          </a:p>
        </p:txBody>
      </p:sp>
      <p:pic>
        <p:nvPicPr>
          <p:cNvPr id="117" name="Google Shape;117;p19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9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BA10BB-50E4-442A-B20E-793C4F40E7E1}"/>
              </a:ext>
            </a:extLst>
          </p:cNvPr>
          <p:cNvSpPr txBox="1"/>
          <p:nvPr/>
        </p:nvSpPr>
        <p:spPr>
          <a:xfrm>
            <a:off x="450565" y="1956220"/>
            <a:ext cx="22108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Leadership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ABFEFE-FB62-4B4F-BF43-0386681FF5A4}"/>
              </a:ext>
            </a:extLst>
          </p:cNvPr>
          <p:cNvSpPr txBox="1"/>
          <p:nvPr/>
        </p:nvSpPr>
        <p:spPr>
          <a:xfrm>
            <a:off x="3162925" y="4137285"/>
            <a:ext cx="27991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3200" dirty="0"/>
              <a:t>Motivation</a:t>
            </a:r>
          </a:p>
          <a:p>
            <a:pPr marL="514350" indent="-514350">
              <a:buAutoNum type="alphaUcPeriod"/>
            </a:pPr>
            <a:r>
              <a:rPr lang="en-US" sz="3200" dirty="0"/>
              <a:t>Leadership</a:t>
            </a:r>
          </a:p>
          <a:p>
            <a:pPr marL="514350" indent="-514350">
              <a:buAutoNum type="alphaUcPeriod"/>
            </a:pPr>
            <a:r>
              <a:rPr lang="en-US" sz="3200" dirty="0"/>
              <a:t>relationship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0"/>
          <p:cNvSpPr txBox="1"/>
          <p:nvPr/>
        </p:nvSpPr>
        <p:spPr>
          <a:xfrm>
            <a:off x="2844800" y="2971800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0"/>
          <p:cNvSpPr txBox="1"/>
          <p:nvPr/>
        </p:nvSpPr>
        <p:spPr>
          <a:xfrm>
            <a:off x="889400" y="1766668"/>
            <a:ext cx="11582100" cy="18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__________ is the act of inspiring others to accomplish something.</a:t>
            </a:r>
            <a:endParaRPr sz="3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/>
          </a:p>
        </p:txBody>
      </p:sp>
      <p:pic>
        <p:nvPicPr>
          <p:cNvPr id="125" name="Google Shape;125;p20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20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A3842E-9C00-46E9-9CE5-C6632E22B2B0}"/>
              </a:ext>
            </a:extLst>
          </p:cNvPr>
          <p:cNvSpPr txBox="1"/>
          <p:nvPr/>
        </p:nvSpPr>
        <p:spPr>
          <a:xfrm>
            <a:off x="1081790" y="3012942"/>
            <a:ext cx="2052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Motivation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CD60AE-714D-4176-B3D9-565E804B0175}"/>
              </a:ext>
            </a:extLst>
          </p:cNvPr>
          <p:cNvSpPr txBox="1"/>
          <p:nvPr/>
        </p:nvSpPr>
        <p:spPr>
          <a:xfrm>
            <a:off x="3957401" y="3878782"/>
            <a:ext cx="275267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3200" dirty="0"/>
              <a:t>Motivation</a:t>
            </a:r>
          </a:p>
          <a:p>
            <a:pPr marL="514350" indent="-514350">
              <a:buAutoNum type="alphaUcPeriod"/>
            </a:pPr>
            <a:r>
              <a:rPr lang="en-US" sz="3200" dirty="0"/>
              <a:t>Influencing</a:t>
            </a:r>
          </a:p>
          <a:p>
            <a:pPr marL="514350" indent="-514350">
              <a:buAutoNum type="alphaUcPeriod"/>
            </a:pPr>
            <a:r>
              <a:rPr lang="en-US" sz="3200" dirty="0"/>
              <a:t>Visioning</a:t>
            </a:r>
          </a:p>
          <a:p>
            <a:pPr marL="514350" indent="-514350">
              <a:buAutoNum type="alphaUcPeriod"/>
            </a:pPr>
            <a:r>
              <a:rPr lang="en-US" sz="3200" dirty="0"/>
              <a:t>threatening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/>
          <p:nvPr/>
        </p:nvSpPr>
        <p:spPr>
          <a:xfrm>
            <a:off x="2844800" y="2971800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1"/>
          <p:cNvSpPr txBox="1"/>
          <p:nvPr/>
        </p:nvSpPr>
        <p:spPr>
          <a:xfrm>
            <a:off x="260225" y="2439975"/>
            <a:ext cx="12315900" cy="157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3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reason for doing something is the _______.</a:t>
            </a:r>
            <a:endParaRPr sz="3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/>
          </a:p>
        </p:txBody>
      </p:sp>
      <p:pic>
        <p:nvPicPr>
          <p:cNvPr id="133" name="Google Shape;133;p21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1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245458-6D52-4096-82E6-C8595C53717B}"/>
              </a:ext>
            </a:extLst>
          </p:cNvPr>
          <p:cNvSpPr txBox="1"/>
          <p:nvPr/>
        </p:nvSpPr>
        <p:spPr>
          <a:xfrm>
            <a:off x="7227760" y="2936887"/>
            <a:ext cx="16642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purpose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E234A5C-EF93-4888-BBE1-14DD0C0DDA14}"/>
              </a:ext>
            </a:extLst>
          </p:cNvPr>
          <p:cNvSpPr txBox="1"/>
          <p:nvPr/>
        </p:nvSpPr>
        <p:spPr>
          <a:xfrm>
            <a:off x="3342807" y="4107308"/>
            <a:ext cx="2483372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dirty="0"/>
              <a:t>Order</a:t>
            </a:r>
          </a:p>
          <a:p>
            <a:pPr marL="514350" indent="-514350">
              <a:buAutoNum type="alphaUcPeriod"/>
            </a:pPr>
            <a:r>
              <a:rPr lang="en-US" sz="2800" dirty="0"/>
              <a:t>Vision</a:t>
            </a:r>
          </a:p>
          <a:p>
            <a:pPr marL="514350" indent="-514350">
              <a:buAutoNum type="alphaUcPeriod"/>
            </a:pPr>
            <a:r>
              <a:rPr lang="en-US" sz="2800" dirty="0"/>
              <a:t>Purpose</a:t>
            </a:r>
          </a:p>
          <a:p>
            <a:pPr marL="514350" indent="-514350">
              <a:buAutoNum type="alphaUcPeriod"/>
            </a:pPr>
            <a:r>
              <a:rPr lang="en-US" sz="2800" dirty="0"/>
              <a:t>justification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CFAD73-1F89-419A-B2CA-D4FE312F27CB}"/>
              </a:ext>
            </a:extLst>
          </p:cNvPr>
          <p:cNvSpPr txBox="1"/>
          <p:nvPr/>
        </p:nvSpPr>
        <p:spPr>
          <a:xfrm>
            <a:off x="2548328" y="2548328"/>
            <a:ext cx="85459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What are the three leadership attributes?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87C61B-24ED-4383-BBB1-F4785C8ADA9D}"/>
              </a:ext>
            </a:extLst>
          </p:cNvPr>
          <p:cNvSpPr txBox="1"/>
          <p:nvPr/>
        </p:nvSpPr>
        <p:spPr>
          <a:xfrm>
            <a:off x="3552669" y="3657600"/>
            <a:ext cx="532870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UcPeriod"/>
            </a:pPr>
            <a:r>
              <a:rPr lang="en-US" sz="2800" dirty="0"/>
              <a:t>Direction, Purpose, Motivation</a:t>
            </a:r>
          </a:p>
          <a:p>
            <a:pPr marL="342900" indent="-342900">
              <a:buAutoNum type="alphaUcPeriod"/>
            </a:pPr>
            <a:r>
              <a:rPr lang="en-US" sz="2800" dirty="0"/>
              <a:t>Lead, follow, execute</a:t>
            </a:r>
          </a:p>
          <a:p>
            <a:pPr marL="342900" indent="-342900">
              <a:buAutoNum type="alphaUcPeriod"/>
            </a:pPr>
            <a:r>
              <a:rPr lang="en-US" sz="2800" dirty="0"/>
              <a:t>Character, Presence, Intellect</a:t>
            </a:r>
          </a:p>
        </p:txBody>
      </p:sp>
    </p:spTree>
    <p:extLst>
      <p:ext uri="{BB962C8B-B14F-4D97-AF65-F5344CB8AC3E}">
        <p14:creationId xmlns:p14="http://schemas.microsoft.com/office/powerpoint/2010/main" val="3962238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C9CC8C-1AC9-40FE-90AD-88D8653CC625}"/>
              </a:ext>
            </a:extLst>
          </p:cNvPr>
          <p:cNvSpPr txBox="1"/>
          <p:nvPr/>
        </p:nvSpPr>
        <p:spPr>
          <a:xfrm>
            <a:off x="114300" y="2514600"/>
            <a:ext cx="32768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accent6"/>
                </a:solidFill>
              </a:rPr>
              <a:t>Three Leadership Models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20D51C6-9819-4EE1-88B6-9DCAB0BA74F3}"/>
              </a:ext>
            </a:extLst>
          </p:cNvPr>
          <p:cNvSpPr txBox="1"/>
          <p:nvPr/>
        </p:nvSpPr>
        <p:spPr>
          <a:xfrm>
            <a:off x="139700" y="2908300"/>
            <a:ext cx="1544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6"/>
                </a:solidFill>
              </a:rPr>
              <a:t>Born Leader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F423D1-C6DE-435E-90D2-E1CC83D8B6ED}"/>
              </a:ext>
            </a:extLst>
          </p:cNvPr>
          <p:cNvSpPr txBox="1"/>
          <p:nvPr/>
        </p:nvSpPr>
        <p:spPr>
          <a:xfrm>
            <a:off x="152400" y="3263900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6"/>
                </a:solidFill>
              </a:rPr>
              <a:t>Behavior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A9ABA9-2E70-4D89-B864-FCD581DDD4B9}"/>
              </a:ext>
            </a:extLst>
          </p:cNvPr>
          <p:cNvSpPr txBox="1"/>
          <p:nvPr/>
        </p:nvSpPr>
        <p:spPr>
          <a:xfrm>
            <a:off x="152400" y="36195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6"/>
                </a:solidFill>
              </a:rPr>
              <a:t>Contingency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6A0157-FCC5-4A96-90A9-A75F0E9E782D}"/>
              </a:ext>
            </a:extLst>
          </p:cNvPr>
          <p:cNvSpPr txBox="1"/>
          <p:nvPr/>
        </p:nvSpPr>
        <p:spPr>
          <a:xfrm>
            <a:off x="9309328" y="2329934"/>
            <a:ext cx="3744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>
                <a:solidFill>
                  <a:schemeClr val="accent6"/>
                </a:solidFill>
              </a:rPr>
              <a:t>Effective leadership provides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8F66CFC-5CFA-425A-94EB-3D633D095A57}"/>
              </a:ext>
            </a:extLst>
          </p:cNvPr>
          <p:cNvSpPr txBox="1"/>
          <p:nvPr/>
        </p:nvSpPr>
        <p:spPr>
          <a:xfrm>
            <a:off x="10756900" y="267386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6"/>
                </a:solidFill>
              </a:rPr>
              <a:t>Purpose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4B54C0-9B7F-464A-B9E7-353A9C94F815}"/>
              </a:ext>
            </a:extLst>
          </p:cNvPr>
          <p:cNvSpPr txBox="1"/>
          <p:nvPr/>
        </p:nvSpPr>
        <p:spPr>
          <a:xfrm>
            <a:off x="10756900" y="2998232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6"/>
                </a:solidFill>
              </a:rPr>
              <a:t>Direction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F7C372-7009-46DF-8BE4-1029CB883BA4}"/>
              </a:ext>
            </a:extLst>
          </p:cNvPr>
          <p:cNvSpPr txBox="1"/>
          <p:nvPr/>
        </p:nvSpPr>
        <p:spPr>
          <a:xfrm>
            <a:off x="10795000" y="33401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solidFill>
                  <a:schemeClr val="accent6"/>
                </a:solidFill>
              </a:rPr>
              <a:t>Motivation</a:t>
            </a:r>
          </a:p>
        </p:txBody>
      </p:sp>
    </p:spTree>
    <p:extLst>
      <p:ext uri="{BB962C8B-B14F-4D97-AF65-F5344CB8AC3E}">
        <p14:creationId xmlns:p14="http://schemas.microsoft.com/office/powerpoint/2010/main" val="1283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/>
          <p:nvPr/>
        </p:nvSpPr>
        <p:spPr>
          <a:xfrm>
            <a:off x="1854200" y="2135175"/>
            <a:ext cx="10338300" cy="11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Effective leadership results from a leader’s ability to provide purpose, direction, and _________.</a:t>
            </a:r>
            <a:endParaRPr sz="3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/>
          </a:p>
        </p:txBody>
      </p:sp>
      <p:pic>
        <p:nvPicPr>
          <p:cNvPr id="33" name="Google Shape;33;p8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8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1BA0C06-C30A-420C-8C33-8A9D9CDDFD41}"/>
              </a:ext>
            </a:extLst>
          </p:cNvPr>
          <p:cNvSpPr txBox="1"/>
          <p:nvPr/>
        </p:nvSpPr>
        <p:spPr>
          <a:xfrm>
            <a:off x="7574316" y="2651912"/>
            <a:ext cx="2052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Motivation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E4A3B6-5EA2-4A98-9CED-BDE1515E7C64}"/>
              </a:ext>
            </a:extLst>
          </p:cNvPr>
          <p:cNvSpPr txBox="1"/>
          <p:nvPr/>
        </p:nvSpPr>
        <p:spPr>
          <a:xfrm>
            <a:off x="4452076" y="4077327"/>
            <a:ext cx="234391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dirty="0"/>
              <a:t>Expertise</a:t>
            </a:r>
          </a:p>
          <a:p>
            <a:pPr marL="514350" indent="-514350">
              <a:buAutoNum type="alphaUcPeriod"/>
            </a:pPr>
            <a:r>
              <a:rPr lang="en-US" sz="2800" dirty="0"/>
              <a:t>Discipline</a:t>
            </a:r>
          </a:p>
          <a:p>
            <a:pPr marL="514350" indent="-514350">
              <a:buAutoNum type="alphaUcPeriod"/>
            </a:pPr>
            <a:r>
              <a:rPr lang="en-US" sz="2800" dirty="0"/>
              <a:t>Trust</a:t>
            </a:r>
          </a:p>
          <a:p>
            <a:pPr marL="514350" indent="-514350">
              <a:buAutoNum type="alphaUcPeriod"/>
            </a:pPr>
            <a:r>
              <a:rPr lang="en-US" sz="2800" dirty="0"/>
              <a:t>Motivation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/>
          <p:nvPr/>
        </p:nvSpPr>
        <p:spPr>
          <a:xfrm>
            <a:off x="454450" y="1544319"/>
            <a:ext cx="12245700" cy="11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behavior model of leadership did not address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_____________________________________.</a:t>
            </a:r>
            <a:endParaRPr sz="3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/>
          </a:p>
        </p:txBody>
      </p:sp>
      <p:pic>
        <p:nvPicPr>
          <p:cNvPr id="40" name="Google Shape;40;p9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514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9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294E29-D8C1-47F2-8B25-DD8692A38FF0}"/>
              </a:ext>
            </a:extLst>
          </p:cNvPr>
          <p:cNvSpPr txBox="1"/>
          <p:nvPr/>
        </p:nvSpPr>
        <p:spPr>
          <a:xfrm>
            <a:off x="566058" y="2567136"/>
            <a:ext cx="7720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the innate traits that leaders are born with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49F23D-9421-4C97-8AFC-9F123A3D11A6}"/>
              </a:ext>
            </a:extLst>
          </p:cNvPr>
          <p:cNvSpPr txBox="1"/>
          <p:nvPr/>
        </p:nvSpPr>
        <p:spPr>
          <a:xfrm>
            <a:off x="1139251" y="3297838"/>
            <a:ext cx="742013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A. Different leadership style</a:t>
            </a:r>
          </a:p>
          <a:p>
            <a:r>
              <a:rPr lang="en-US" sz="2800" dirty="0"/>
              <a:t>B. All of the behaviors that leaders possess how</a:t>
            </a:r>
          </a:p>
          <a:p>
            <a:r>
              <a:rPr lang="en-US" sz="2800" dirty="0"/>
              <a:t>C. How situations affect the impact of leadership behaviors</a:t>
            </a:r>
          </a:p>
          <a:p>
            <a:r>
              <a:rPr lang="en-US" sz="2800" dirty="0"/>
              <a:t>D. The innate traits that leaders are born with</a:t>
            </a:r>
          </a:p>
          <a:p>
            <a:r>
              <a:rPr lang="en-US" sz="2800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/>
        </p:nvSpPr>
        <p:spPr>
          <a:xfrm>
            <a:off x="307285" y="2393754"/>
            <a:ext cx="12461700" cy="15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0" i="1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 the Army Leadership Model, leadership attributes consist of ___________________________.</a:t>
            </a: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/>
          </a:p>
        </p:txBody>
      </p:sp>
      <p:pic>
        <p:nvPicPr>
          <p:cNvPr id="47" name="Google Shape;47;p10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0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41ED3C-497F-409B-BD92-1C1B762E1021}"/>
              </a:ext>
            </a:extLst>
          </p:cNvPr>
          <p:cNvSpPr txBox="1"/>
          <p:nvPr/>
        </p:nvSpPr>
        <p:spPr>
          <a:xfrm>
            <a:off x="452902" y="2931885"/>
            <a:ext cx="5581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Character, Presence, Intellect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FE65EC-22A7-4218-92DD-171CD764908E}"/>
              </a:ext>
            </a:extLst>
          </p:cNvPr>
          <p:cNvSpPr txBox="1"/>
          <p:nvPr/>
        </p:nvSpPr>
        <p:spPr>
          <a:xfrm>
            <a:off x="1738859" y="4287187"/>
            <a:ext cx="651171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3200" dirty="0"/>
              <a:t>honesty, integrity, and discipline</a:t>
            </a:r>
          </a:p>
          <a:p>
            <a:pPr marL="514350" indent="-514350">
              <a:buAutoNum type="alphaUcPeriod"/>
            </a:pPr>
            <a:r>
              <a:rPr lang="en-US" sz="3200" dirty="0"/>
              <a:t>Character, presence, intellect</a:t>
            </a:r>
          </a:p>
          <a:p>
            <a:pPr marL="514350" indent="-514350">
              <a:buAutoNum type="alphaUcPeriod"/>
            </a:pPr>
            <a:r>
              <a:rPr lang="en-US" sz="3200" dirty="0"/>
              <a:t>Honesty, integrity, and intellect</a:t>
            </a:r>
          </a:p>
          <a:p>
            <a:pPr marL="514350" indent="-514350">
              <a:buAutoNum type="alphaUcPeriod"/>
            </a:pPr>
            <a:r>
              <a:rPr lang="en-US" sz="3200" dirty="0"/>
              <a:t>Character, integrity, and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/>
          <p:nvPr/>
        </p:nvSpPr>
        <p:spPr>
          <a:xfrm>
            <a:off x="12600" y="2397174"/>
            <a:ext cx="12789000" cy="11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32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Army Leadership Model relies on the ___________ approach to leadership.</a:t>
            </a:r>
            <a:endParaRPr sz="32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3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dirty="0"/>
          </a:p>
        </p:txBody>
      </p:sp>
      <p:pic>
        <p:nvPicPr>
          <p:cNvPr id="54" name="Google Shape;54;p11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1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FBF40B-290A-4837-8971-E6735E2DC108}"/>
              </a:ext>
            </a:extLst>
          </p:cNvPr>
          <p:cNvSpPr txBox="1"/>
          <p:nvPr/>
        </p:nvSpPr>
        <p:spPr>
          <a:xfrm>
            <a:off x="7110097" y="2406762"/>
            <a:ext cx="29177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    Contingency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B8D7B2D-3209-49BA-9D2E-D4D50C64B0CB}"/>
              </a:ext>
            </a:extLst>
          </p:cNvPr>
          <p:cNvSpPr txBox="1"/>
          <p:nvPr/>
        </p:nvSpPr>
        <p:spPr>
          <a:xfrm>
            <a:off x="3687580" y="3895985"/>
            <a:ext cx="302679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3200" dirty="0"/>
              <a:t>Contingency</a:t>
            </a:r>
          </a:p>
          <a:p>
            <a:pPr marL="514350" indent="-514350">
              <a:buAutoNum type="alphaUcPeriod"/>
            </a:pPr>
            <a:r>
              <a:rPr lang="en-US" sz="3200" dirty="0"/>
              <a:t>Behavior</a:t>
            </a:r>
          </a:p>
          <a:p>
            <a:pPr marL="514350" indent="-514350">
              <a:buAutoNum type="alphaUcPeriod"/>
            </a:pPr>
            <a:r>
              <a:rPr lang="en-US" sz="3200" dirty="0"/>
              <a:t>Born leaders</a:t>
            </a:r>
          </a:p>
          <a:p>
            <a:pPr marL="514350" indent="-514350">
              <a:buAutoNum type="alphaUcPeriod"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2"/>
          <p:cNvSpPr txBox="1"/>
          <p:nvPr/>
        </p:nvSpPr>
        <p:spPr>
          <a:xfrm>
            <a:off x="2844800" y="2971800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2"/>
          <p:cNvSpPr txBox="1"/>
          <p:nvPr/>
        </p:nvSpPr>
        <p:spPr>
          <a:xfrm>
            <a:off x="447200" y="2767025"/>
            <a:ext cx="12186600" cy="11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__________ is a style of leadership where leaders make decisions alone.</a:t>
            </a:r>
            <a:endParaRPr sz="2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</p:txBody>
      </p:sp>
      <p:pic>
        <p:nvPicPr>
          <p:cNvPr id="62" name="Google Shape;62;p12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2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626DD8-EE8C-4DB3-AFB4-5969ECCBFCB4}"/>
              </a:ext>
            </a:extLst>
          </p:cNvPr>
          <p:cNvSpPr txBox="1"/>
          <p:nvPr/>
        </p:nvSpPr>
        <p:spPr>
          <a:xfrm>
            <a:off x="754570" y="2767025"/>
            <a:ext cx="17828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Autocratic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40FF6A-1ED3-44E6-9035-60147D4F0BD9}"/>
              </a:ext>
            </a:extLst>
          </p:cNvPr>
          <p:cNvSpPr txBox="1"/>
          <p:nvPr/>
        </p:nvSpPr>
        <p:spPr>
          <a:xfrm>
            <a:off x="3137037" y="4129500"/>
            <a:ext cx="274466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dirty="0"/>
              <a:t>Laissez-faire</a:t>
            </a:r>
          </a:p>
          <a:p>
            <a:pPr marL="514350" indent="-514350">
              <a:buAutoNum type="alphaUcPeriod"/>
            </a:pPr>
            <a:r>
              <a:rPr lang="en-US" sz="2800" dirty="0"/>
              <a:t>Autocratic</a:t>
            </a:r>
          </a:p>
          <a:p>
            <a:pPr marL="514350" indent="-514350">
              <a:buAutoNum type="alphaUcPeriod"/>
            </a:pPr>
            <a:r>
              <a:rPr lang="en-US" sz="2800" dirty="0"/>
              <a:t>Democratic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/>
        </p:nvSpPr>
        <p:spPr>
          <a:xfrm>
            <a:off x="2844800" y="2971800"/>
            <a:ext cx="7391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3"/>
          <p:cNvSpPr txBox="1"/>
          <p:nvPr/>
        </p:nvSpPr>
        <p:spPr>
          <a:xfrm>
            <a:off x="1002000" y="2799450"/>
            <a:ext cx="11361300" cy="8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8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Another word for skills or abilities is ______________.</a:t>
            </a:r>
            <a:endParaRPr lang="en-US" sz="28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8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dirty="0"/>
          </a:p>
        </p:txBody>
      </p:sp>
      <p:pic>
        <p:nvPicPr>
          <p:cNvPr id="70" name="Google Shape;70;p13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6299200"/>
            <a:ext cx="13004798" cy="1016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3">
            <a:hlinkClick r:id="rId5"/>
          </p:cNvPr>
          <p:cNvSpPr/>
          <p:nvPr/>
        </p:nvSpPr>
        <p:spPr>
          <a:xfrm>
            <a:off x="0" y="5207000"/>
            <a:ext cx="12600" cy="1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2AA5A90-E998-41C7-A633-AD347918FF67}"/>
              </a:ext>
            </a:extLst>
          </p:cNvPr>
          <p:cNvSpPr txBox="1"/>
          <p:nvPr/>
        </p:nvSpPr>
        <p:spPr>
          <a:xfrm>
            <a:off x="6858245" y="2799450"/>
            <a:ext cx="2621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competences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C0DF98-C1E3-4880-A261-827DB226EFCA}"/>
              </a:ext>
            </a:extLst>
          </p:cNvPr>
          <p:cNvSpPr txBox="1"/>
          <p:nvPr/>
        </p:nvSpPr>
        <p:spPr>
          <a:xfrm>
            <a:off x="3294502" y="4062334"/>
            <a:ext cx="298511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lphaUcPeriod"/>
            </a:pPr>
            <a:r>
              <a:rPr lang="en-US" sz="2800" dirty="0"/>
              <a:t>Contingencies</a:t>
            </a:r>
          </a:p>
          <a:p>
            <a:pPr marL="514350" indent="-514350">
              <a:buAutoNum type="alphaUcPeriod"/>
            </a:pPr>
            <a:r>
              <a:rPr lang="en-US" sz="2800" dirty="0"/>
              <a:t>Competences</a:t>
            </a:r>
          </a:p>
          <a:p>
            <a:pPr marL="514350" indent="-514350">
              <a:buAutoNum type="alphaUcPeriod"/>
            </a:pPr>
            <a:r>
              <a:rPr lang="en-US" sz="2800" dirty="0"/>
              <a:t>Attributes</a:t>
            </a:r>
          </a:p>
          <a:p>
            <a:pPr marL="514350" indent="-514350">
              <a:buAutoNum type="alphaUcPeriod"/>
            </a:pPr>
            <a:r>
              <a:rPr lang="en-US" sz="2800" dirty="0"/>
              <a:t>traits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2_JROTC Foundation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JROTC Foundation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2_JROTC Foundations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BABDDAD6B9DA4B8BE8A0084B264A4C" ma:contentTypeVersion="28" ma:contentTypeDescription="Create a new document." ma:contentTypeScope="" ma:versionID="dee4e13d6d7dc75e163a35698208fcc3">
  <xsd:schema xmlns:xsd="http://www.w3.org/2001/XMLSchema" xmlns:xs="http://www.w3.org/2001/XMLSchema" xmlns:p="http://schemas.microsoft.com/office/2006/metadata/properties" xmlns:ns1="http://schemas.microsoft.com/sharepoint/v3" xmlns:ns3="e757fead-de37-4f0e-b5cc-2c6ef2842c7e" xmlns:ns4="992e172f-5347-49bf-8b22-d1c2d9b84eea" targetNamespace="http://schemas.microsoft.com/office/2006/metadata/properties" ma:root="true" ma:fieldsID="bf15bc05017694b3f5cc02a922f89f01" ns1:_="" ns3:_="" ns4:_="">
    <xsd:import namespace="http://schemas.microsoft.com/sharepoint/v3"/>
    <xsd:import namespace="e757fead-de37-4f0e-b5cc-2c6ef2842c7e"/>
    <xsd:import namespace="992e172f-5347-49bf-8b22-d1c2d9b84ee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1:_ip_UnifiedCompliancePolicyProperties" minOccurs="0"/>
                <xsd:element ref="ns1:_ip_UnifiedCompliancePolicyUIAction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57fead-de37-4f0e-b5cc-2c6ef2842c7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2e172f-5347-49bf-8b22-d1c2d9b84eea" elementFormDefault="qualified">
    <xsd:import namespace="http://schemas.microsoft.com/office/2006/documentManagement/types"/>
    <xsd:import namespace="http://schemas.microsoft.com/office/infopath/2007/PartnerControls"/>
    <xsd:element name="NotebookType" ma:index="9" nillable="true" ma:displayName="Notebook Type" ma:internalName="NotebookType">
      <xsd:simpleType>
        <xsd:restriction base="dms:Text"/>
      </xsd:simpleType>
    </xsd:element>
    <xsd:element name="FolderType" ma:index="10" nillable="true" ma:displayName="Folder Type" ma:internalName="FolderType">
      <xsd:simpleType>
        <xsd:restriction base="dms:Text"/>
      </xsd:simpleType>
    </xsd:element>
    <xsd:element name="Owner" ma:index="1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3" nillable="true" ma:displayName="Culture Name" ma:internalName="CultureName">
      <xsd:simpleType>
        <xsd:restriction base="dms:Text"/>
      </xsd:simpleType>
    </xsd:element>
    <xsd:element name="AppVersion" ma:index="14" nillable="true" ma:displayName="App Version" ma:internalName="AppVersion">
      <xsd:simpleType>
        <xsd:restriction base="dms:Text"/>
      </xsd:simpleType>
    </xsd:element>
    <xsd:element name="Teachers" ma:index="1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1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1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0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2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30" nillable="true" ma:displayName="Tags" ma:internalName="MediaServiceAutoTags" ma:readOnly="true">
      <xsd:simpleType>
        <xsd:restriction base="dms:Text"/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3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992e172f-5347-49bf-8b22-d1c2d9b84eea" xsi:nil="true"/>
    <Has_Teacher_Only_SectionGroup xmlns="992e172f-5347-49bf-8b22-d1c2d9b84eea" xsi:nil="true"/>
    <_ip_UnifiedCompliancePolicyUIAction xmlns="http://schemas.microsoft.com/sharepoint/v3" xsi:nil="true"/>
    <Teachers xmlns="992e172f-5347-49bf-8b22-d1c2d9b84eea">
      <UserInfo>
        <DisplayName/>
        <AccountId xsi:nil="true"/>
        <AccountType/>
      </UserInfo>
    </Teachers>
    <Self_Registration_Enabled xmlns="992e172f-5347-49bf-8b22-d1c2d9b84eea" xsi:nil="true"/>
    <DefaultSectionNames xmlns="992e172f-5347-49bf-8b22-d1c2d9b84eea" xsi:nil="true"/>
    <Invited_Teachers xmlns="992e172f-5347-49bf-8b22-d1c2d9b84eea" xsi:nil="true"/>
    <CultureName xmlns="992e172f-5347-49bf-8b22-d1c2d9b84eea" xsi:nil="true"/>
    <Students xmlns="992e172f-5347-49bf-8b22-d1c2d9b84eea">
      <UserInfo>
        <DisplayName/>
        <AccountId xsi:nil="true"/>
        <AccountType/>
      </UserInfo>
    </Students>
    <_ip_UnifiedCompliancePolicyProperties xmlns="http://schemas.microsoft.com/sharepoint/v3" xsi:nil="true"/>
    <Invited_Students xmlns="992e172f-5347-49bf-8b22-d1c2d9b84eea" xsi:nil="true"/>
    <FolderType xmlns="992e172f-5347-49bf-8b22-d1c2d9b84eea" xsi:nil="true"/>
    <Owner xmlns="992e172f-5347-49bf-8b22-d1c2d9b84eea">
      <UserInfo>
        <DisplayName/>
        <AccountId xsi:nil="true"/>
        <AccountType/>
      </UserInfo>
    </Owner>
    <Student_Groups xmlns="992e172f-5347-49bf-8b22-d1c2d9b84eea">
      <UserInfo>
        <DisplayName/>
        <AccountId xsi:nil="true"/>
        <AccountType/>
      </UserInfo>
    </Student_Groups>
    <Is_Collaboration_Space_Locked xmlns="992e172f-5347-49bf-8b22-d1c2d9b84eea" xsi:nil="true"/>
    <AppVersion xmlns="992e172f-5347-49bf-8b22-d1c2d9b84eea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4C455-C67A-410D-BE5C-464F87DA67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757fead-de37-4f0e-b5cc-2c6ef2842c7e"/>
    <ds:schemaRef ds:uri="992e172f-5347-49bf-8b22-d1c2d9b84ee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542E15F-0D5B-46A0-8671-22795C125DAD}">
  <ds:schemaRefs>
    <ds:schemaRef ds:uri="http://schemas.microsoft.com/office/2006/metadata/properties"/>
    <ds:schemaRef ds:uri="http://schemas.microsoft.com/office/infopath/2007/PartnerControls"/>
    <ds:schemaRef ds:uri="992e172f-5347-49bf-8b22-d1c2d9b84eea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38B97F67-9D8E-4117-81E2-EB407E905E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1248</Words>
  <Application>Microsoft Office PowerPoint</Application>
  <PresentationFormat>Custom</PresentationFormat>
  <Paragraphs>132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2_JROTC Foundations</vt:lpstr>
      <vt:lpstr>9_JROTC Foundations</vt:lpstr>
      <vt:lpstr>12_JROTC Foundations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Gozalo, Gilbert T</cp:lastModifiedBy>
  <cp:revision>4</cp:revision>
  <dcterms:modified xsi:type="dcterms:W3CDTF">2022-01-04T13:45:01Z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0x010100A4BABDDAD6B9DA4B8BE8A0084B264A4C</vt:lpwstr>
  </property>
</Properties>
</file>